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Navid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Navid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Navid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Navid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Knockback is down on the dpad or 5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Repair is left on the dpad or 6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Portal is right on the dpad or 7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Gather is up on the dpad or 8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48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Navid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Navid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Navid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Navid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Navid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Navid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2984999" x="0"/>
            <a:ext cy="2158500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y="2393175" x="0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y="2983958" x="0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09335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/>
        </p:nvSpPr>
        <p:spPr>
          <a:xfrm rot="10800000" flipH="1">
            <a:off y="1163100" x="0"/>
            <a:ext cy="39803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y="571349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/>
          <p:nvPr/>
        </p:nvSpPr>
        <p:spPr>
          <a:xfrm rot="10800000">
            <a:off y="1162132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/>
        </p:nvSpPr>
        <p:spPr>
          <a:xfrm rot="10800000" flipH="1">
            <a:off y="4412699" x="0"/>
            <a:ext cy="730799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y="3820834" x="4526627"/>
            <a:ext cy="590502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y="4411617" x="4526627"/>
            <a:ext cy="571095" cx="4617372"/>
          </a:xfrm>
          <a:custGeom>
            <a:pathLst>
              <a:path w="4617373" extrusionOk="0" h="1108924">
                <a:moveTo>
                  <a:pt y="1108924" x="1199"/>
                </a:moveTo>
                <a:lnTo>
                  <a:pt y="1108924" x="4617373"/>
                </a:lnTo>
                <a:lnTo>
                  <a:pt y="0" x="0"/>
                </a:lnTo>
                <a:cubicBezTo>
                  <a:pt y="369641" x="400"/>
                  <a:pt y="739283" x="799"/>
                  <a:pt y="1108924" x="1199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421726" x="457200"/>
            <a:ext cy="5052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/>
        </p:nvSpPr>
        <p:spPr>
          <a:xfrm>
            <a:off y="76256" x="6676"/>
            <a:ext cy="5054792" cx="9134130"/>
          </a:xfrm>
          <a:custGeom>
            <a:pathLst>
              <a:path w="9157023" extrusionOk="0" h="6739723">
                <a:moveTo>
                  <a:pt y="0" x="1629"/>
                </a:moveTo>
                <a:lnTo>
                  <a:pt y="4340980" x="9157023"/>
                </a:lnTo>
                <a:lnTo>
                  <a:pt y="6739723" x="1593"/>
                </a:lnTo>
                <a:cubicBezTo>
                  <a:pt y="5123960" x="-3941"/>
                  <a:pt y="1615763" x="7163"/>
                  <a:pt y="0" x="1629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2.pn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Relationship Target="../media/image16.png" Type="http://schemas.openxmlformats.org/officeDocument/2006/relationships/image" Id="rId6"/><Relationship Target="../media/image04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ctrTitle"/>
          </p:nvPr>
        </p:nvSpPr>
        <p:spPr>
          <a:xfrm>
            <a:off y="1746892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Timebox 6</a:t>
            </a:r>
          </a:p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y="3093357" x="685800"/>
            <a:ext cy="6666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Josh Becker, Ryan Bone, Jack Craft, Ed Grundner, Navid Matin, Hector Medina-Fetterman, Chase Plante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Towers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209350" x="457200"/>
            <a:ext cy="3725699" cx="4091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4800" lang="en"/>
              <a:t>Fear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Projectiles cause enemies to flee the battle.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85887" x="5301912"/>
            <a:ext cy="2638425" cx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New Towers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09350" x="457200"/>
            <a:ext cy="3725699" cx="4091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800" lang="en"/>
              <a:t>Poison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Projectiles cause enemies to take damage over time.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67250" x="5300587"/>
            <a:ext cy="2657475" cx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New Towers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209350" x="457200"/>
            <a:ext cy="3725699" cx="4091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800" lang="en"/>
              <a:t>Slow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Projectiles slow down enemy movement and effect all enemies within a given radius of the collision.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33925" x="5472812"/>
            <a:ext cy="2724150" cx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New Towers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209350" x="457200"/>
            <a:ext cy="3725699" cx="4091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800" lang="en"/>
              <a:t>Betrayal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Projectiles cause enemies to fight for you for a short time.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33950" x="5444675"/>
            <a:ext cy="2476500" cx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Tower Combos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Turret determines initial damage, auto target range, and rate of fire.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Base adds a multiplier.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All other type effects are incorporated.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Fear-Slow tower will make all enemies within a radius of the projectile’s collision run away slowly.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Rocket-Betrayal tower will knock back enemies and make the one hit by the projectile fight for you.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Tower Placement Revamp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FIFO Queue with confirmation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87425" x="838200"/>
            <a:ext cy="3038424" cx="7101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Tower Placement Revamp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18782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Advantages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Quicker placements (4 button clicks to 2-3)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More forgiving of accidental button presses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Eliminates pointless bases</a:t>
            </a:r>
          </a:p>
          <a:p>
            <a:pPr rtl="0" lvl="2" indent="-381000" marL="1371600">
              <a:spcBef>
                <a:spcPts val="0"/>
              </a:spcBef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/>
              <a:t>More focus on combinations, less on building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Problems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No way to cancel placement (yet!)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Lacks a visual representation (GUI or Turret “Hologram”)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Player Abilities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200150" x="457200"/>
            <a:ext cy="380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/>
              <a:t>Knockback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-"/>
            </a:pPr>
            <a:r>
              <a:rPr lang="en"/>
              <a:t>Does no damage, used when getting overwhelmed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/>
              <a:t>Repair Turrets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/>
              <a:t>Create Portals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-"/>
            </a:pPr>
            <a:r>
              <a:rPr lang="en"/>
              <a:t>Can only create two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-"/>
            </a:pPr>
            <a:r>
              <a:rPr lang="en"/>
              <a:t>Enemies can’t use them or destroy them currently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"/>
              <a:t>Gather Resources (not implemented)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-"/>
            </a:pPr>
            <a:r>
              <a:rPr lang="en"/>
              <a:t>Deploy automated helper to gather resources for short time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Dialog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200150" x="457200"/>
            <a:ext cy="3725699" cx="4537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Dialog System allows us to display story elements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Dialog panel contains moving head frame, text, and a button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00335" x="5137600"/>
            <a:ext cy="1742829" cx="369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Menu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48674" x="372587"/>
            <a:ext cy="3950849" cx="83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Game Theme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5400" x="874075"/>
            <a:ext cy="3555500" cx="710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Final Product To Dos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Game Balancing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Tower Stats vs Enemy Stats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Currency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Win condition get added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Determine game progression order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Timebox 6 changes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Player utility abilities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More planets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Unique Boss Behaviors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Dialog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Refactoring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More Turrets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Spice up the fps mechanic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Bosses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200150" x="457200"/>
            <a:ext cy="3725699" cx="4124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Unique boss for each planet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BatCat Boss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Troll Boss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Frog Boss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Unique abilities for each boss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Balanced with different stats for each boss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BatCat Boss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200150" x="457200"/>
            <a:ext cy="3725699" cx="4105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Quick Boss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Quick Movement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Lighter Attacks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Knockback Ability</a:t>
            </a:r>
          </a:p>
          <a:p>
            <a:pPr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Possibly getting a new model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t="15547" b="0" r="0" l="0"/>
          <a:stretch/>
        </p:blipFill>
        <p:spPr>
          <a:xfrm>
            <a:off y="1673325" x="5107825"/>
            <a:ext cy="3164049" cx="35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Troll Boss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200150" x="457200"/>
            <a:ext cy="3725699" cx="411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Slow Boss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Slow Movement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Heavy Attacks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Crushing Attack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Attack hits player for large amount of health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Frog Planet Boss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05425" x="4272875"/>
            <a:ext cy="3054750" cx="441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Fungi Boss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200150" x="457200"/>
            <a:ext cy="3725699" cx="4118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Stun Boss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Quick Movement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Medium Attacks</a:t>
            </a:r>
          </a:p>
          <a:p>
            <a:pPr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Stun Ability (Planned)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50575" x="4214125"/>
            <a:ext cy="2824850" cx="447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Planets: Fungi Planet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200" lang="en"/>
              <a:t>It’s a planet covered in fungus!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Sentient fungi patrol the decaying world.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sz="1200" lang="en"/>
              <a:t>Turrets on this planet carry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poisonous spores that makes </a:t>
            </a:r>
          </a:p>
          <a:p>
            <a:pPr rtl="0">
              <a:spcBef>
                <a:spcPts val="0"/>
              </a:spcBef>
              <a:buNone/>
            </a:pPr>
            <a:r>
              <a:rPr sz="1200" lang="en"/>
              <a:t>your character run </a:t>
            </a:r>
          </a:p>
          <a:p>
            <a:pPr>
              <a:spcBef>
                <a:spcPts val="0"/>
              </a:spcBef>
              <a:buNone/>
            </a:pPr>
            <a:r>
              <a:rPr sz="1200" lang="en"/>
              <a:t>around in irrational fear.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5385547"/>
            <a:ext cy="3725700" cx="330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136721" x="3292475"/>
            <a:ext cy="1789129" cx="20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200150" x="3292475"/>
            <a:ext cy="1930099" cx="209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Planets: Frog Planet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7999">
            <a:off y="3780927" x="4001950"/>
            <a:ext cy="1449224" cx="28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688000" x="6667725"/>
            <a:ext cy="1375674" cx="255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371174" x="4162450"/>
            <a:ext cy="2401149" cx="46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y="1459375" x="149175"/>
            <a:ext cy="3048599" cx="3093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Planets of Toads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Wet Planet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Ruled by mighty trolls</a:t>
            </a:r>
          </a:p>
          <a:p>
            <a:pPr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Attack in large numbers!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649575" x="3784625"/>
            <a:ext cy="1375675" cx="174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